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</p:sldIdLst>
  <p:sldSz cy="5143500" cx="9144000"/>
  <p:notesSz cx="6858000" cy="9144000"/>
  <p:embeddedFontLst>
    <p:embeddedFont>
      <p:font typeface="Helvetica Neue"/>
      <p:regular r:id="rId139"/>
      <p:bold r:id="rId140"/>
      <p:italic r:id="rId141"/>
      <p:boldItalic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2" Type="http://schemas.openxmlformats.org/officeDocument/2006/relationships/font" Target="fonts/HelveticaNeue-boldItalic.fntdata"/><Relationship Id="rId141" Type="http://schemas.openxmlformats.org/officeDocument/2006/relationships/font" Target="fonts/HelveticaNeue-italic.fntdata"/><Relationship Id="rId140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HelveticaNeue-regular.fntdata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Shape 9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Shape 9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Shape 1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0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7.png"/><Relationship Id="rId4" Type="http://schemas.openxmlformats.org/officeDocument/2006/relationships/image" Target="../media/image15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62.png"/><Relationship Id="rId4" Type="http://schemas.openxmlformats.org/officeDocument/2006/relationships/image" Target="../media/image158.png"/><Relationship Id="rId5" Type="http://schemas.openxmlformats.org/officeDocument/2006/relationships/image" Target="../media/image18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6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6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6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6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7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8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8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9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91.png"/><Relationship Id="rId4" Type="http://schemas.openxmlformats.org/officeDocument/2006/relationships/image" Target="../media/image18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7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7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1.png"/><Relationship Id="rId4" Type="http://schemas.openxmlformats.org/officeDocument/2006/relationships/image" Target="../media/image177.png"/><Relationship Id="rId5" Type="http://schemas.openxmlformats.org/officeDocument/2006/relationships/image" Target="../media/image17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8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8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9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90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8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Relationship Id="rId4" Type="http://schemas.openxmlformats.org/officeDocument/2006/relationships/hyperlink" Target="https://github.com/yermilov/spock-tal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87.png"/><Relationship Id="rId5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03.png"/><Relationship Id="rId5" Type="http://schemas.openxmlformats.org/officeDocument/2006/relationships/image" Target="../media/image02.png"/><Relationship Id="rId6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png"/><Relationship Id="rId4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5.png"/><Relationship Id="rId4" Type="http://schemas.openxmlformats.org/officeDocument/2006/relationships/image" Target="../media/image8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0.png"/><Relationship Id="rId4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4.png"/><Relationship Id="rId4" Type="http://schemas.openxmlformats.org/officeDocument/2006/relationships/image" Target="../media/image8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8.png"/><Relationship Id="rId4" Type="http://schemas.openxmlformats.org/officeDocument/2006/relationships/image" Target="../media/image13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4.png"/><Relationship Id="rId4" Type="http://schemas.openxmlformats.org/officeDocument/2006/relationships/image" Target="../media/image13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8.png"/><Relationship Id="rId4" Type="http://schemas.openxmlformats.org/officeDocument/2006/relationships/image" Target="../media/image8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5.png"/><Relationship Id="rId4" Type="http://schemas.openxmlformats.org/officeDocument/2006/relationships/image" Target="../media/image8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0.png"/><Relationship Id="rId4" Type="http://schemas.openxmlformats.org/officeDocument/2006/relationships/image" Target="../media/image8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7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73" y="1111375"/>
            <a:ext cx="3460374" cy="38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009" y="703375"/>
            <a:ext cx="2429547" cy="38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86" name="Shape 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Shape 887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Shape 8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" y="1047400"/>
            <a:ext cx="8496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94" name="Shape 894"/>
          <p:cNvSpPr/>
          <p:nvPr/>
        </p:nvSpPr>
        <p:spPr>
          <a:xfrm>
            <a:off x="258200" y="1096925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258200" y="3028500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Shape 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" y="1312025"/>
            <a:ext cx="84677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902" name="Shape 902"/>
          <p:cNvSpPr/>
          <p:nvPr/>
        </p:nvSpPr>
        <p:spPr>
          <a:xfrm>
            <a:off x="258200" y="1312025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258200" y="2968300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4" name="Shape 904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1363462" y="1257450"/>
            <a:ext cx="5908744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5" y="1017725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/>
          <p:nvPr/>
        </p:nvSpPr>
        <p:spPr>
          <a:xfrm>
            <a:off x="347800" y="1056775"/>
            <a:ext cx="17322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258200" y="3028500"/>
            <a:ext cx="18219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0" y="1003375"/>
            <a:ext cx="5452200" cy="38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919" name="Shape 919"/>
          <p:cNvSpPr/>
          <p:nvPr/>
        </p:nvSpPr>
        <p:spPr>
          <a:xfrm>
            <a:off x="258200" y="1096925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258200" y="26807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1" name="Shape 9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62" y="1017712"/>
            <a:ext cx="3667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Shape 9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247" y="3132747"/>
            <a:ext cx="3565750" cy="16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/>
          <p:nvPr/>
        </p:nvSpPr>
        <p:spPr>
          <a:xfrm>
            <a:off x="7105850" y="13296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7105850" y="16693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/>
        </p:nvSpPr>
        <p:spPr>
          <a:xfrm rot="3078690">
            <a:off x="7873289" y="2897545"/>
            <a:ext cx="935871" cy="220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26" name="Shape 926"/>
          <p:cNvCxnSpPr/>
          <p:nvPr/>
        </p:nvCxnSpPr>
        <p:spPr>
          <a:xfrm>
            <a:off x="6120250" y="2571750"/>
            <a:ext cx="2775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Shape 9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38" name="Shape 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960" y="1086072"/>
            <a:ext cx="6632074" cy="37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7" name="Shape 947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8" name="Shape 948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56" name="Shape 9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678"/>
            <a:ext cx="9143999" cy="302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68" name="Shape 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72" y="1017727"/>
            <a:ext cx="5805253" cy="40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Shape 975"/>
          <p:cNvCxnSpPr/>
          <p:nvPr/>
        </p:nvCxnSpPr>
        <p:spPr>
          <a:xfrm>
            <a:off x="1757150" y="1365675"/>
            <a:ext cx="3741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6" name="Shape 976"/>
          <p:cNvCxnSpPr/>
          <p:nvPr/>
        </p:nvCxnSpPr>
        <p:spPr>
          <a:xfrm>
            <a:off x="2239850" y="2142400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75" y="1644802"/>
            <a:ext cx="6613250" cy="22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Shape 9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cxnSp>
        <p:nvCxnSpPr>
          <p:cNvPr id="983" name="Shape 983"/>
          <p:cNvCxnSpPr/>
          <p:nvPr/>
        </p:nvCxnSpPr>
        <p:spPr>
          <a:xfrm>
            <a:off x="1340725" y="2086000"/>
            <a:ext cx="600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4" name="Shape 984"/>
          <p:cNvCxnSpPr/>
          <p:nvPr/>
        </p:nvCxnSpPr>
        <p:spPr>
          <a:xfrm>
            <a:off x="2003500" y="3234125"/>
            <a:ext cx="156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139" y="0"/>
            <a:ext cx="51948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Shape 9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Shape 1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Shape 1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Shape 1008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Shape 1013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Shape 1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Shape 159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60" name="Shape 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Shape 1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Shape 1038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Shape 1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Shape 104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  <p:pic>
        <p:nvPicPr>
          <p:cNvPr id="1045" name="Shape 10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62" y="3134962"/>
            <a:ext cx="770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Shape 10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Shape 1057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Shape 10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Shape 1063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Shape 1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Shape 10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Shape 1070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1071" name="Shape 10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Shape 10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Shape 1077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Shape 1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Shape 1083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Shape 1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Shape 1089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Shape 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Shape 1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Shape 1101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hape 1113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89" name="Shape 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6" name="Shape 256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74" name="Shape 274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12" name="Shape 3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31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Shape 343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44" name="Shape 344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Shape 345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Shape 346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Shape 43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3" name="Shape 4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112" y="1017725"/>
            <a:ext cx="4403775" cy="39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100" y="2378800"/>
            <a:ext cx="4680549" cy="12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5" name="Shape 5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8" name="Shape 528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9" name="Shape 529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0" name="Shape 530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1" name="Shape 531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2" name="Shape 532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Shape 592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8" name="Shape 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Shape 599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0" name="Shape 600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Shape 614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Shape 621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Shape 643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44" name="Shape 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0" name="Shape 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8" name="Shape 698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2" name="Shape 712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9" name="Shape 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273"/>
            <a:ext cx="9143999" cy="250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7" y="1435587"/>
            <a:ext cx="70580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Shape 730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37" name="Shape 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Shape 738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39" name="Shape 739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0" name="Shape 740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1" name="Shape 741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Shape 748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Shape 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5" name="Shape 7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Shape 756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57" name="Shape 757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58" name="Shape 758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65" name="Shape 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Shape 774"/>
          <p:cNvSpPr/>
          <p:nvPr/>
        </p:nvSpPr>
        <p:spPr>
          <a:xfrm>
            <a:off x="525725" y="302680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525725" y="3861425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Shape 7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Shape 783"/>
          <p:cNvCxnSpPr/>
          <p:nvPr/>
        </p:nvCxnSpPr>
        <p:spPr>
          <a:xfrm>
            <a:off x="16656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4" name="Shape 784"/>
          <p:cNvSpPr/>
          <p:nvPr/>
        </p:nvSpPr>
        <p:spPr>
          <a:xfrm>
            <a:off x="5257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5257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91" name="Shape 7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" y="1164862"/>
            <a:ext cx="61245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25" y="0"/>
            <a:ext cx="2986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hape 793"/>
          <p:cNvSpPr/>
          <p:nvPr/>
        </p:nvSpPr>
        <p:spPr>
          <a:xfrm>
            <a:off x="472225" y="2329137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472225" y="3754400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3" name="Shape 8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8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810" name="Shape 810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819" name="Shape 819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1" name="Shape 8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3" name="Shape 833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Shape 8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Shape 835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1" name="Shape 851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79" name="Shape 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